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70" r:id="rId2"/>
    <p:sldId id="256" r:id="rId3"/>
    <p:sldId id="257" r:id="rId4"/>
    <p:sldId id="271" r:id="rId5"/>
    <p:sldId id="282" r:id="rId6"/>
    <p:sldId id="281" r:id="rId7"/>
    <p:sldId id="268" r:id="rId8"/>
    <p:sldId id="267" r:id="rId9"/>
    <p:sldId id="276" r:id="rId10"/>
    <p:sldId id="278" r:id="rId11"/>
    <p:sldId id="277" r:id="rId12"/>
    <p:sldId id="279" r:id="rId13"/>
    <p:sldId id="280" r:id="rId14"/>
    <p:sldId id="262" r:id="rId15"/>
    <p:sldId id="275" r:id="rId16"/>
    <p:sldId id="283" r:id="rId17"/>
    <p:sldId id="284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599" autoAdjust="0"/>
  </p:normalViewPr>
  <p:slideViewPr>
    <p:cSldViewPr>
      <p:cViewPr varScale="1">
        <p:scale>
          <a:sx n="64" d="100"/>
          <a:sy n="64" d="100"/>
        </p:scale>
        <p:origin x="676" y="5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58B53B-35F1-47C0-B7DC-8C25681F5F95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10EC184C-72C3-478B-944C-0D3D2AD7D881}">
      <dgm:prSet phldrT="[Text]" custT="1"/>
      <dgm:spPr/>
      <dgm:t>
        <a:bodyPr/>
        <a:lstStyle/>
        <a:p>
          <a:r>
            <a:rPr lang="en-US" sz="2400" dirty="0" err="1"/>
            <a:t>Jannatul</a:t>
          </a:r>
          <a:r>
            <a:rPr lang="en-US" sz="2400" dirty="0"/>
            <a:t> </a:t>
          </a:r>
          <a:r>
            <a:rPr lang="en-US" sz="2400" dirty="0" err="1"/>
            <a:t>Maowa</a:t>
          </a:r>
          <a:r>
            <a:rPr lang="en-US" sz="2400" dirty="0"/>
            <a:t> </a:t>
          </a:r>
          <a:r>
            <a:rPr lang="en-US" sz="2400" dirty="0" err="1"/>
            <a:t>Ahona</a:t>
          </a:r>
          <a:endParaRPr lang="en-US" sz="2400" dirty="0"/>
        </a:p>
        <a:p>
          <a:r>
            <a:rPr lang="en-US" sz="2400" dirty="0">
              <a:latin typeface="+mj-lt"/>
            </a:rPr>
            <a:t>20200104055</a:t>
          </a:r>
        </a:p>
      </dgm:t>
    </dgm:pt>
    <dgm:pt modelId="{5F08D60A-6FB6-4913-8A40-E4E62473D564}" type="parTrans" cxnId="{AC41A98C-7ECA-4C77-804A-5D8D05B69B50}">
      <dgm:prSet/>
      <dgm:spPr/>
      <dgm:t>
        <a:bodyPr/>
        <a:lstStyle/>
        <a:p>
          <a:endParaRPr lang="en-US"/>
        </a:p>
      </dgm:t>
    </dgm:pt>
    <dgm:pt modelId="{F572B537-D72B-4178-AFD3-262369555071}" type="sibTrans" cxnId="{AC41A98C-7ECA-4C77-804A-5D8D05B69B50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9000" b="-19000"/>
          </a:stretch>
        </a:blipFill>
      </dgm:spPr>
      <dgm:t>
        <a:bodyPr/>
        <a:lstStyle/>
        <a:p>
          <a:endParaRPr lang="en-US"/>
        </a:p>
      </dgm:t>
    </dgm:pt>
    <dgm:pt modelId="{06D61A26-6490-4299-A27E-445BFF9E93E1}" type="pres">
      <dgm:prSet presAssocID="{4558B53B-35F1-47C0-B7DC-8C25681F5F95}" presName="Name0" presStyleCnt="0">
        <dgm:presLayoutVars>
          <dgm:chMax val="7"/>
          <dgm:chPref val="7"/>
          <dgm:dir/>
        </dgm:presLayoutVars>
      </dgm:prSet>
      <dgm:spPr/>
    </dgm:pt>
    <dgm:pt modelId="{9D100C86-2D59-483E-9C99-08472F3187D7}" type="pres">
      <dgm:prSet presAssocID="{4558B53B-35F1-47C0-B7DC-8C25681F5F95}" presName="Name1" presStyleCnt="0"/>
      <dgm:spPr/>
    </dgm:pt>
    <dgm:pt modelId="{0849C6FC-2502-4287-B034-49A0AF103EA6}" type="pres">
      <dgm:prSet presAssocID="{F572B537-D72B-4178-AFD3-262369555071}" presName="picture_1" presStyleCnt="0"/>
      <dgm:spPr/>
    </dgm:pt>
    <dgm:pt modelId="{EEDEB446-AC84-4750-AF8F-1E6FC42D09A4}" type="pres">
      <dgm:prSet presAssocID="{F572B537-D72B-4178-AFD3-262369555071}" presName="pictureRepeatNode" presStyleLbl="alignImgPlace1" presStyleIdx="0" presStyleCnt="1" custScaleX="138442" custScaleY="138442" custLinFactNeighborX="-21873" custLinFactNeighborY="-27885"/>
      <dgm:spPr/>
    </dgm:pt>
    <dgm:pt modelId="{E894011A-0325-4F60-94E7-B42D7C6C53CA}" type="pres">
      <dgm:prSet presAssocID="{10EC184C-72C3-478B-944C-0D3D2AD7D881}" presName="text_1" presStyleLbl="node1" presStyleIdx="0" presStyleCnt="0" custScaleX="275225" custScaleY="144671" custLinFactY="100000" custLinFactNeighborX="-12098" custLinFactNeighborY="156741">
        <dgm:presLayoutVars>
          <dgm:bulletEnabled val="1"/>
        </dgm:presLayoutVars>
      </dgm:prSet>
      <dgm:spPr/>
    </dgm:pt>
  </dgm:ptLst>
  <dgm:cxnLst>
    <dgm:cxn modelId="{7D0CD734-0B08-48C1-9665-2085307E44C7}" type="presOf" srcId="{4558B53B-35F1-47C0-B7DC-8C25681F5F95}" destId="{06D61A26-6490-4299-A27E-445BFF9E93E1}" srcOrd="0" destOrd="0" presId="urn:microsoft.com/office/officeart/2008/layout/CircularPictureCallout"/>
    <dgm:cxn modelId="{AC41A98C-7ECA-4C77-804A-5D8D05B69B50}" srcId="{4558B53B-35F1-47C0-B7DC-8C25681F5F95}" destId="{10EC184C-72C3-478B-944C-0D3D2AD7D881}" srcOrd="0" destOrd="0" parTransId="{5F08D60A-6FB6-4913-8A40-E4E62473D564}" sibTransId="{F572B537-D72B-4178-AFD3-262369555071}"/>
    <dgm:cxn modelId="{A3C863AD-98D6-45D4-A3B3-61915D8A6697}" type="presOf" srcId="{F572B537-D72B-4178-AFD3-262369555071}" destId="{EEDEB446-AC84-4750-AF8F-1E6FC42D09A4}" srcOrd="0" destOrd="0" presId="urn:microsoft.com/office/officeart/2008/layout/CircularPictureCallout"/>
    <dgm:cxn modelId="{93C47CC1-710A-4BDF-B081-0FB956C23559}" type="presOf" srcId="{10EC184C-72C3-478B-944C-0D3D2AD7D881}" destId="{E894011A-0325-4F60-94E7-B42D7C6C53CA}" srcOrd="0" destOrd="0" presId="urn:microsoft.com/office/officeart/2008/layout/CircularPictureCallout"/>
    <dgm:cxn modelId="{64A4F61F-9121-4B98-9A13-9A32BE6C534F}" type="presParOf" srcId="{06D61A26-6490-4299-A27E-445BFF9E93E1}" destId="{9D100C86-2D59-483E-9C99-08472F3187D7}" srcOrd="0" destOrd="0" presId="urn:microsoft.com/office/officeart/2008/layout/CircularPictureCallout"/>
    <dgm:cxn modelId="{662461C9-5D34-4795-BA67-59446FAE7863}" type="presParOf" srcId="{9D100C86-2D59-483E-9C99-08472F3187D7}" destId="{0849C6FC-2502-4287-B034-49A0AF103EA6}" srcOrd="0" destOrd="0" presId="urn:microsoft.com/office/officeart/2008/layout/CircularPictureCallout"/>
    <dgm:cxn modelId="{7C7666AD-28FA-4321-A6B0-6FAB20B24E8F}" type="presParOf" srcId="{0849C6FC-2502-4287-B034-49A0AF103EA6}" destId="{EEDEB446-AC84-4750-AF8F-1E6FC42D09A4}" srcOrd="0" destOrd="0" presId="urn:microsoft.com/office/officeart/2008/layout/CircularPictureCallout"/>
    <dgm:cxn modelId="{864DE587-EDA7-4DF8-A5C9-57732F63A438}" type="presParOf" srcId="{9D100C86-2D59-483E-9C99-08472F3187D7}" destId="{E894011A-0325-4F60-94E7-B42D7C6C53CA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BC09EB-2D79-48F4-AFC9-E5670D777B2A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2057C758-0D92-4DC9-8447-3369B2217FC6}">
      <dgm:prSet phldrT="[Text]" custT="1"/>
      <dgm:spPr/>
      <dgm:t>
        <a:bodyPr/>
        <a:lstStyle/>
        <a:p>
          <a:r>
            <a:rPr lang="en-US" sz="2400" dirty="0" err="1"/>
            <a:t>Arif</a:t>
          </a:r>
          <a:r>
            <a:rPr lang="en-US" sz="2400" dirty="0"/>
            <a:t> </a:t>
          </a:r>
          <a:r>
            <a:rPr lang="en-US" sz="2400" dirty="0" err="1"/>
            <a:t>Rayhan</a:t>
          </a:r>
          <a:r>
            <a:rPr lang="en-US" sz="2400" dirty="0"/>
            <a:t> </a:t>
          </a:r>
        </a:p>
        <a:p>
          <a:r>
            <a:rPr lang="en-US" sz="2400" dirty="0" err="1"/>
            <a:t>Pran</a:t>
          </a:r>
          <a:endParaRPr lang="en-US" sz="2400" dirty="0"/>
        </a:p>
        <a:p>
          <a:r>
            <a:rPr lang="en-US" sz="2400" dirty="0">
              <a:latin typeface="+mj-lt"/>
            </a:rPr>
            <a:t>20200104058</a:t>
          </a:r>
        </a:p>
      </dgm:t>
    </dgm:pt>
    <dgm:pt modelId="{B8ACD281-1BF6-4E60-9A5F-19437D302285}" type="parTrans" cxnId="{40E1332A-F700-4136-A064-329459FEB7FB}">
      <dgm:prSet/>
      <dgm:spPr/>
      <dgm:t>
        <a:bodyPr/>
        <a:lstStyle/>
        <a:p>
          <a:endParaRPr lang="en-US"/>
        </a:p>
      </dgm:t>
    </dgm:pt>
    <dgm:pt modelId="{F7E033C3-EFE5-487D-8283-BCB7C503B442}" type="sibTrans" cxnId="{40E1332A-F700-4136-A064-329459FEB7FB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379F0877-00C5-41ED-BFBA-6B2C111570E4}" type="pres">
      <dgm:prSet presAssocID="{99BC09EB-2D79-48F4-AFC9-E5670D777B2A}" presName="Name0" presStyleCnt="0">
        <dgm:presLayoutVars>
          <dgm:chMax val="7"/>
          <dgm:chPref val="7"/>
          <dgm:dir/>
        </dgm:presLayoutVars>
      </dgm:prSet>
      <dgm:spPr/>
    </dgm:pt>
    <dgm:pt modelId="{BE8CED3B-B103-46EB-99F7-252595363469}" type="pres">
      <dgm:prSet presAssocID="{99BC09EB-2D79-48F4-AFC9-E5670D777B2A}" presName="Name1" presStyleCnt="0"/>
      <dgm:spPr/>
    </dgm:pt>
    <dgm:pt modelId="{999E65FF-EE97-4697-9A23-EEB39C582A8D}" type="pres">
      <dgm:prSet presAssocID="{F7E033C3-EFE5-487D-8283-BCB7C503B442}" presName="picture_1" presStyleCnt="0"/>
      <dgm:spPr/>
    </dgm:pt>
    <dgm:pt modelId="{6B5D6DDC-270B-4A27-AF39-E89F9AEE914E}" type="pres">
      <dgm:prSet presAssocID="{F7E033C3-EFE5-487D-8283-BCB7C503B442}" presName="pictureRepeatNode" presStyleLbl="alignImgPlace1" presStyleIdx="0" presStyleCnt="1" custScaleX="100279" custScaleY="100278" custLinFactNeighborX="-23470" custLinFactNeighborY="-12966"/>
      <dgm:spPr/>
    </dgm:pt>
    <dgm:pt modelId="{8700C547-2DBA-4530-9A7D-50C3BB360D51}" type="pres">
      <dgm:prSet presAssocID="{2057C758-0D92-4DC9-8447-3369B2217FC6}" presName="text_1" presStyleLbl="node1" presStyleIdx="0" presStyleCnt="0" custScaleX="197513" custScaleY="59903" custLinFactY="100000" custLinFactNeighborX="-18701" custLinFactNeighborY="156592">
        <dgm:presLayoutVars>
          <dgm:bulletEnabled val="1"/>
        </dgm:presLayoutVars>
      </dgm:prSet>
      <dgm:spPr/>
    </dgm:pt>
  </dgm:ptLst>
  <dgm:cxnLst>
    <dgm:cxn modelId="{40E1332A-F700-4136-A064-329459FEB7FB}" srcId="{99BC09EB-2D79-48F4-AFC9-E5670D777B2A}" destId="{2057C758-0D92-4DC9-8447-3369B2217FC6}" srcOrd="0" destOrd="0" parTransId="{B8ACD281-1BF6-4E60-9A5F-19437D302285}" sibTransId="{F7E033C3-EFE5-487D-8283-BCB7C503B442}"/>
    <dgm:cxn modelId="{C6F7032B-7516-446A-97C2-B826A632B699}" type="presOf" srcId="{2057C758-0D92-4DC9-8447-3369B2217FC6}" destId="{8700C547-2DBA-4530-9A7D-50C3BB360D51}" srcOrd="0" destOrd="0" presId="urn:microsoft.com/office/officeart/2008/layout/CircularPictureCallout"/>
    <dgm:cxn modelId="{6622D34B-4585-474E-AF4A-D335F4145E90}" type="presOf" srcId="{F7E033C3-EFE5-487D-8283-BCB7C503B442}" destId="{6B5D6DDC-270B-4A27-AF39-E89F9AEE914E}" srcOrd="0" destOrd="0" presId="urn:microsoft.com/office/officeart/2008/layout/CircularPictureCallout"/>
    <dgm:cxn modelId="{C64BDBAE-F054-491F-8947-92F84C4BBDC2}" type="presOf" srcId="{99BC09EB-2D79-48F4-AFC9-E5670D777B2A}" destId="{379F0877-00C5-41ED-BFBA-6B2C111570E4}" srcOrd="0" destOrd="0" presId="urn:microsoft.com/office/officeart/2008/layout/CircularPictureCallout"/>
    <dgm:cxn modelId="{7992A571-43AA-4EDE-9590-C92A78BD9852}" type="presParOf" srcId="{379F0877-00C5-41ED-BFBA-6B2C111570E4}" destId="{BE8CED3B-B103-46EB-99F7-252595363469}" srcOrd="0" destOrd="0" presId="urn:microsoft.com/office/officeart/2008/layout/CircularPictureCallout"/>
    <dgm:cxn modelId="{BDB419DC-1B37-421D-B938-54199101CF84}" type="presParOf" srcId="{BE8CED3B-B103-46EB-99F7-252595363469}" destId="{999E65FF-EE97-4697-9A23-EEB39C582A8D}" srcOrd="0" destOrd="0" presId="urn:microsoft.com/office/officeart/2008/layout/CircularPictureCallout"/>
    <dgm:cxn modelId="{C358FB58-918D-4D61-91EE-94B7A80F4280}" type="presParOf" srcId="{999E65FF-EE97-4697-9A23-EEB39C582A8D}" destId="{6B5D6DDC-270B-4A27-AF39-E89F9AEE914E}" srcOrd="0" destOrd="0" presId="urn:microsoft.com/office/officeart/2008/layout/CircularPictureCallout"/>
    <dgm:cxn modelId="{D6075C51-4377-4943-8C93-2CD8E8C66BB7}" type="presParOf" srcId="{BE8CED3B-B103-46EB-99F7-252595363469}" destId="{8700C547-2DBA-4530-9A7D-50C3BB360D51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846E5C7-78B7-4D20-9946-1A035E5B3A6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D3D8383F-FABC-4B0D-95F9-8376A4067269}">
      <dgm:prSet phldrT="[Text]" custT="1"/>
      <dgm:spPr/>
      <dgm:t>
        <a:bodyPr/>
        <a:lstStyle/>
        <a:p>
          <a:r>
            <a:rPr lang="en-US" sz="2400" dirty="0"/>
            <a:t>Sowpnil Roy</a:t>
          </a:r>
        </a:p>
        <a:p>
          <a:endParaRPr lang="en-US" sz="2100" dirty="0"/>
        </a:p>
        <a:p>
          <a:r>
            <a:rPr lang="en-US" sz="2100" dirty="0">
              <a:latin typeface="+mj-lt"/>
            </a:rPr>
            <a:t>20200104071</a:t>
          </a:r>
        </a:p>
      </dgm:t>
    </dgm:pt>
    <dgm:pt modelId="{94E5FFAE-5594-40CD-BE4C-6D9354038429}" type="parTrans" cxnId="{EF11DB76-7E12-479A-88B4-06B3B61D7811}">
      <dgm:prSet/>
      <dgm:spPr/>
      <dgm:t>
        <a:bodyPr/>
        <a:lstStyle/>
        <a:p>
          <a:endParaRPr lang="en-US"/>
        </a:p>
      </dgm:t>
    </dgm:pt>
    <dgm:pt modelId="{1B4A1538-3BB8-4571-AC6C-9C1E383D3C0B}" type="sibTrans" cxnId="{EF11DB76-7E12-479A-88B4-06B3B61D7811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18689B35-A5FC-45BB-A3EE-5E53195992F1}" type="pres">
      <dgm:prSet presAssocID="{9846E5C7-78B7-4D20-9946-1A035E5B3A61}" presName="Name0" presStyleCnt="0">
        <dgm:presLayoutVars>
          <dgm:chMax val="7"/>
          <dgm:chPref val="7"/>
          <dgm:dir/>
        </dgm:presLayoutVars>
      </dgm:prSet>
      <dgm:spPr/>
    </dgm:pt>
    <dgm:pt modelId="{1964336A-1CFF-405D-B0F9-7C5E2E455E80}" type="pres">
      <dgm:prSet presAssocID="{9846E5C7-78B7-4D20-9946-1A035E5B3A61}" presName="Name1" presStyleCnt="0"/>
      <dgm:spPr/>
    </dgm:pt>
    <dgm:pt modelId="{DE53C166-3FEB-4499-90E4-04CC9B0D7C2A}" type="pres">
      <dgm:prSet presAssocID="{1B4A1538-3BB8-4571-AC6C-9C1E383D3C0B}" presName="picture_1" presStyleCnt="0"/>
      <dgm:spPr/>
    </dgm:pt>
    <dgm:pt modelId="{D3C68486-5E64-4625-B278-453449BDCAC0}" type="pres">
      <dgm:prSet presAssocID="{1B4A1538-3BB8-4571-AC6C-9C1E383D3C0B}" presName="pictureRepeatNode" presStyleLbl="alignImgPlace1" presStyleIdx="0" presStyleCnt="1" custScaleX="101707" custScaleY="101706" custLinFactNeighborX="27273" custLinFactNeighborY="6815"/>
      <dgm:spPr/>
    </dgm:pt>
    <dgm:pt modelId="{FF6D1DF0-61E6-4A0C-8DBC-6CB9E0BE5D76}" type="pres">
      <dgm:prSet presAssocID="{D3D8383F-FABC-4B0D-95F9-8376A4067269}" presName="text_1" presStyleLbl="node1" presStyleIdx="0" presStyleCnt="0" custScaleX="207586" custScaleY="181153" custLinFactY="100000" custLinFactNeighborX="45747" custLinFactNeighborY="163690">
        <dgm:presLayoutVars>
          <dgm:bulletEnabled val="1"/>
        </dgm:presLayoutVars>
      </dgm:prSet>
      <dgm:spPr/>
    </dgm:pt>
  </dgm:ptLst>
  <dgm:cxnLst>
    <dgm:cxn modelId="{C5580C14-D9BB-428E-92D1-A5A7E1218F4E}" type="presOf" srcId="{9846E5C7-78B7-4D20-9946-1A035E5B3A61}" destId="{18689B35-A5FC-45BB-A3EE-5E53195992F1}" srcOrd="0" destOrd="0" presId="urn:microsoft.com/office/officeart/2008/layout/CircularPictureCallout"/>
    <dgm:cxn modelId="{EF11DB76-7E12-479A-88B4-06B3B61D7811}" srcId="{9846E5C7-78B7-4D20-9946-1A035E5B3A61}" destId="{D3D8383F-FABC-4B0D-95F9-8376A4067269}" srcOrd="0" destOrd="0" parTransId="{94E5FFAE-5594-40CD-BE4C-6D9354038429}" sibTransId="{1B4A1538-3BB8-4571-AC6C-9C1E383D3C0B}"/>
    <dgm:cxn modelId="{E75088BA-7461-4A3C-AB45-1C885A8374FA}" type="presOf" srcId="{D3D8383F-FABC-4B0D-95F9-8376A4067269}" destId="{FF6D1DF0-61E6-4A0C-8DBC-6CB9E0BE5D76}" srcOrd="0" destOrd="0" presId="urn:microsoft.com/office/officeart/2008/layout/CircularPictureCallout"/>
    <dgm:cxn modelId="{0B6767C9-DEE3-4CF3-A1FD-A269F0CE6125}" type="presOf" srcId="{1B4A1538-3BB8-4571-AC6C-9C1E383D3C0B}" destId="{D3C68486-5E64-4625-B278-453449BDCAC0}" srcOrd="0" destOrd="0" presId="urn:microsoft.com/office/officeart/2008/layout/CircularPictureCallout"/>
    <dgm:cxn modelId="{A3839AEA-A8B1-48E3-8CAC-BEF6C5DAD503}" type="presParOf" srcId="{18689B35-A5FC-45BB-A3EE-5E53195992F1}" destId="{1964336A-1CFF-405D-B0F9-7C5E2E455E80}" srcOrd="0" destOrd="0" presId="urn:microsoft.com/office/officeart/2008/layout/CircularPictureCallout"/>
    <dgm:cxn modelId="{DFB316B8-DFB8-4B2A-90EE-B56D7BD2855A}" type="presParOf" srcId="{1964336A-1CFF-405D-B0F9-7C5E2E455E80}" destId="{DE53C166-3FEB-4499-90E4-04CC9B0D7C2A}" srcOrd="0" destOrd="0" presId="urn:microsoft.com/office/officeart/2008/layout/CircularPictureCallout"/>
    <dgm:cxn modelId="{2EF4E53F-C34D-49F3-8323-1D1D31C2EAE2}" type="presParOf" srcId="{DE53C166-3FEB-4499-90E4-04CC9B0D7C2A}" destId="{D3C68486-5E64-4625-B278-453449BDCAC0}" srcOrd="0" destOrd="0" presId="urn:microsoft.com/office/officeart/2008/layout/CircularPictureCallout"/>
    <dgm:cxn modelId="{1AF52A75-A3FB-48EA-BBCB-008579DF63B2}" type="presParOf" srcId="{1964336A-1CFF-405D-B0F9-7C5E2E455E80}" destId="{FF6D1DF0-61E6-4A0C-8DBC-6CB9E0BE5D7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2025613-2B7F-4656-95D8-8D7569433045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6A093E7-9F29-42FC-BF74-F3ACE4A40B18}">
      <dgm:prSet phldrT="[Text]" custT="1"/>
      <dgm:spPr/>
      <dgm:t>
        <a:bodyPr/>
        <a:lstStyle/>
        <a:p>
          <a:r>
            <a:rPr lang="en-US" sz="2400" dirty="0" err="1"/>
            <a:t>Mymona</a:t>
          </a:r>
          <a:r>
            <a:rPr lang="en-US" sz="2400" dirty="0"/>
            <a:t> </a:t>
          </a:r>
        </a:p>
        <a:p>
          <a:r>
            <a:rPr lang="en-US" sz="2400" dirty="0" err="1"/>
            <a:t>Akter</a:t>
          </a:r>
          <a:endParaRPr lang="en-US" sz="2400" dirty="0"/>
        </a:p>
        <a:p>
          <a:r>
            <a:rPr lang="en-US" sz="2100" dirty="0">
              <a:latin typeface="+mj-lt"/>
            </a:rPr>
            <a:t>20200104069</a:t>
          </a:r>
        </a:p>
      </dgm:t>
    </dgm:pt>
    <dgm:pt modelId="{3DB9447B-424F-424C-A258-D307C4AE7A96}" type="parTrans" cxnId="{75797E38-0AE1-4C0E-A7ED-6037681A0FFD}">
      <dgm:prSet/>
      <dgm:spPr/>
      <dgm:t>
        <a:bodyPr/>
        <a:lstStyle/>
        <a:p>
          <a:endParaRPr lang="en-US"/>
        </a:p>
      </dgm:t>
    </dgm:pt>
    <dgm:pt modelId="{D29BAA12-3432-478A-BCF3-C7F8BA1A7989}" type="sibTrans" cxnId="{75797E38-0AE1-4C0E-A7ED-6037681A0FFD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</dgm:spPr>
      <dgm:t>
        <a:bodyPr/>
        <a:lstStyle/>
        <a:p>
          <a:endParaRPr lang="en-US"/>
        </a:p>
      </dgm:t>
    </dgm:pt>
    <dgm:pt modelId="{0FBEDF28-1166-4719-A7B8-68F02B6AD34C}" type="pres">
      <dgm:prSet presAssocID="{02025613-2B7F-4656-95D8-8D7569433045}" presName="Name0" presStyleCnt="0">
        <dgm:presLayoutVars>
          <dgm:chMax val="7"/>
          <dgm:chPref val="7"/>
          <dgm:dir/>
        </dgm:presLayoutVars>
      </dgm:prSet>
      <dgm:spPr/>
    </dgm:pt>
    <dgm:pt modelId="{6997E0AC-5D2F-447C-9967-46C5B01D5A80}" type="pres">
      <dgm:prSet presAssocID="{02025613-2B7F-4656-95D8-8D7569433045}" presName="Name1" presStyleCnt="0"/>
      <dgm:spPr/>
    </dgm:pt>
    <dgm:pt modelId="{FE71BA0E-B3A8-40FD-9E5B-78A3648B5853}" type="pres">
      <dgm:prSet presAssocID="{D29BAA12-3432-478A-BCF3-C7F8BA1A7989}" presName="picture_1" presStyleCnt="0"/>
      <dgm:spPr/>
    </dgm:pt>
    <dgm:pt modelId="{90085C4B-673C-455F-96FD-9E16500EF304}" type="pres">
      <dgm:prSet presAssocID="{D29BAA12-3432-478A-BCF3-C7F8BA1A7989}" presName="pictureRepeatNode" presStyleLbl="alignImgPlace1" presStyleIdx="0" presStyleCnt="1" custScaleX="97864" custScaleY="97864" custLinFactNeighborX="-2091" custLinFactNeighborY="-15148"/>
      <dgm:spPr/>
    </dgm:pt>
    <dgm:pt modelId="{3796F9C2-A512-4736-965C-B485804767A2}" type="pres">
      <dgm:prSet presAssocID="{46A093E7-9F29-42FC-BF74-F3ACE4A40B18}" presName="text_1" presStyleLbl="node1" presStyleIdx="0" presStyleCnt="0" custScaleX="248153" custScaleY="188135" custLinFactY="74895" custLinFactNeighborX="1851" custLinFactNeighborY="100000">
        <dgm:presLayoutVars>
          <dgm:bulletEnabled val="1"/>
        </dgm:presLayoutVars>
      </dgm:prSet>
      <dgm:spPr/>
    </dgm:pt>
  </dgm:ptLst>
  <dgm:cxnLst>
    <dgm:cxn modelId="{75797E38-0AE1-4C0E-A7ED-6037681A0FFD}" srcId="{02025613-2B7F-4656-95D8-8D7569433045}" destId="{46A093E7-9F29-42FC-BF74-F3ACE4A40B18}" srcOrd="0" destOrd="0" parTransId="{3DB9447B-424F-424C-A258-D307C4AE7A96}" sibTransId="{D29BAA12-3432-478A-BCF3-C7F8BA1A7989}"/>
    <dgm:cxn modelId="{24582D6C-D22F-4AD6-B125-15C590D8E39A}" type="presOf" srcId="{D29BAA12-3432-478A-BCF3-C7F8BA1A7989}" destId="{90085C4B-673C-455F-96FD-9E16500EF304}" srcOrd="0" destOrd="0" presId="urn:microsoft.com/office/officeart/2008/layout/CircularPictureCallout"/>
    <dgm:cxn modelId="{47310999-5438-403D-9282-C531A32CD424}" type="presOf" srcId="{46A093E7-9F29-42FC-BF74-F3ACE4A40B18}" destId="{3796F9C2-A512-4736-965C-B485804767A2}" srcOrd="0" destOrd="0" presId="urn:microsoft.com/office/officeart/2008/layout/CircularPictureCallout"/>
    <dgm:cxn modelId="{6139BCE4-6422-437F-B94F-D2E65A75064A}" type="presOf" srcId="{02025613-2B7F-4656-95D8-8D7569433045}" destId="{0FBEDF28-1166-4719-A7B8-68F02B6AD34C}" srcOrd="0" destOrd="0" presId="urn:microsoft.com/office/officeart/2008/layout/CircularPictureCallout"/>
    <dgm:cxn modelId="{64BC121F-F3FF-4EE9-B339-799917006F44}" type="presParOf" srcId="{0FBEDF28-1166-4719-A7B8-68F02B6AD34C}" destId="{6997E0AC-5D2F-447C-9967-46C5B01D5A80}" srcOrd="0" destOrd="0" presId="urn:microsoft.com/office/officeart/2008/layout/CircularPictureCallout"/>
    <dgm:cxn modelId="{BB65D873-29C9-4602-BFE7-17D9AD97207E}" type="presParOf" srcId="{6997E0AC-5D2F-447C-9967-46C5B01D5A80}" destId="{FE71BA0E-B3A8-40FD-9E5B-78A3648B5853}" srcOrd="0" destOrd="0" presId="urn:microsoft.com/office/officeart/2008/layout/CircularPictureCallout"/>
    <dgm:cxn modelId="{589A1C57-EF24-4006-8CAD-FD9541CDD198}" type="presParOf" srcId="{FE71BA0E-B3A8-40FD-9E5B-78A3648B5853}" destId="{90085C4B-673C-455F-96FD-9E16500EF304}" srcOrd="0" destOrd="0" presId="urn:microsoft.com/office/officeart/2008/layout/CircularPictureCallout"/>
    <dgm:cxn modelId="{35C3965B-FB8E-46EB-ABC3-1C1DC20A4F64}" type="presParOf" srcId="{6997E0AC-5D2F-447C-9967-46C5B01D5A80}" destId="{3796F9C2-A512-4736-965C-B485804767A2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878D6A2-0841-45E3-9BEF-5D6F5D9776C5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19B832F7-47FC-432D-A265-12F67A04115A}">
      <dgm:prSet phldrT="[Text]" custT="1"/>
      <dgm:spPr/>
      <dgm:t>
        <a:bodyPr/>
        <a:lstStyle/>
        <a:p>
          <a:r>
            <a:rPr lang="en-US" sz="2400" dirty="0" err="1"/>
            <a:t>Hridita</a:t>
          </a:r>
          <a:r>
            <a:rPr lang="en-US" sz="2400" dirty="0"/>
            <a:t> Barua</a:t>
          </a:r>
        </a:p>
        <a:p>
          <a:r>
            <a:rPr lang="en-US" sz="2400" dirty="0">
              <a:latin typeface="+mj-lt"/>
            </a:rPr>
            <a:t>20200104052</a:t>
          </a:r>
        </a:p>
      </dgm:t>
    </dgm:pt>
    <dgm:pt modelId="{BC38484B-62BB-46D0-99FD-32408B98F36E}" type="parTrans" cxnId="{9055C8A3-A40F-475E-8EAD-19BACB70B1DF}">
      <dgm:prSet/>
      <dgm:spPr/>
      <dgm:t>
        <a:bodyPr/>
        <a:lstStyle/>
        <a:p>
          <a:endParaRPr lang="en-US"/>
        </a:p>
      </dgm:t>
    </dgm:pt>
    <dgm:pt modelId="{B14588EF-A705-46C6-AADC-D8ED22E61ABD}" type="sibTrans" cxnId="{9055C8A3-A40F-475E-8EAD-19BACB70B1DF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  <dgm:t>
        <a:bodyPr/>
        <a:lstStyle/>
        <a:p>
          <a:endParaRPr lang="en-US"/>
        </a:p>
      </dgm:t>
    </dgm:pt>
    <dgm:pt modelId="{6E5082C7-9DD4-404E-8E64-29FD3908BE9F}" type="pres">
      <dgm:prSet presAssocID="{9878D6A2-0841-45E3-9BEF-5D6F5D9776C5}" presName="Name0" presStyleCnt="0">
        <dgm:presLayoutVars>
          <dgm:chMax val="7"/>
          <dgm:chPref val="7"/>
          <dgm:dir/>
        </dgm:presLayoutVars>
      </dgm:prSet>
      <dgm:spPr/>
    </dgm:pt>
    <dgm:pt modelId="{14EF99E5-3278-4820-AE73-330E337C7232}" type="pres">
      <dgm:prSet presAssocID="{9878D6A2-0841-45E3-9BEF-5D6F5D9776C5}" presName="Name1" presStyleCnt="0"/>
      <dgm:spPr/>
    </dgm:pt>
    <dgm:pt modelId="{3318D497-4F2D-42E5-9A3E-456BC4ED7816}" type="pres">
      <dgm:prSet presAssocID="{B14588EF-A705-46C6-AADC-D8ED22E61ABD}" presName="picture_1" presStyleCnt="0"/>
      <dgm:spPr/>
    </dgm:pt>
    <dgm:pt modelId="{FB056019-59D0-4745-B753-5B659C9AD08D}" type="pres">
      <dgm:prSet presAssocID="{B14588EF-A705-46C6-AADC-D8ED22E61ABD}" presName="pictureRepeatNode" presStyleLbl="alignImgPlace1" presStyleIdx="0" presStyleCnt="1" custScaleX="127485" custScaleY="127485" custLinFactNeighborX="-18082" custLinFactNeighborY="-12199"/>
      <dgm:spPr/>
    </dgm:pt>
    <dgm:pt modelId="{B181C44B-27A0-4780-9C9E-CB7E5E9F5D42}" type="pres">
      <dgm:prSet presAssocID="{19B832F7-47FC-432D-A265-12F67A04115A}" presName="text_1" presStyleLbl="node1" presStyleIdx="0" presStyleCnt="0" custScaleX="268462" custScaleY="112108" custLinFactY="100000" custLinFactNeighborX="-22217" custLinFactNeighborY="163232">
        <dgm:presLayoutVars>
          <dgm:bulletEnabled val="1"/>
        </dgm:presLayoutVars>
      </dgm:prSet>
      <dgm:spPr/>
    </dgm:pt>
  </dgm:ptLst>
  <dgm:cxnLst>
    <dgm:cxn modelId="{F0709975-EDD4-4013-86A1-920AAC8B6CB0}" type="presOf" srcId="{19B832F7-47FC-432D-A265-12F67A04115A}" destId="{B181C44B-27A0-4780-9C9E-CB7E5E9F5D42}" srcOrd="0" destOrd="0" presId="urn:microsoft.com/office/officeart/2008/layout/CircularPictureCallout"/>
    <dgm:cxn modelId="{2D0921A3-A7C3-4CCE-88D5-DCA4393FCB95}" type="presOf" srcId="{B14588EF-A705-46C6-AADC-D8ED22E61ABD}" destId="{FB056019-59D0-4745-B753-5B659C9AD08D}" srcOrd="0" destOrd="0" presId="urn:microsoft.com/office/officeart/2008/layout/CircularPictureCallout"/>
    <dgm:cxn modelId="{9055C8A3-A40F-475E-8EAD-19BACB70B1DF}" srcId="{9878D6A2-0841-45E3-9BEF-5D6F5D9776C5}" destId="{19B832F7-47FC-432D-A265-12F67A04115A}" srcOrd="0" destOrd="0" parTransId="{BC38484B-62BB-46D0-99FD-32408B98F36E}" sibTransId="{B14588EF-A705-46C6-AADC-D8ED22E61ABD}"/>
    <dgm:cxn modelId="{33AA9DE0-8541-4FA0-BEDD-564C6CDC91DA}" type="presOf" srcId="{9878D6A2-0841-45E3-9BEF-5D6F5D9776C5}" destId="{6E5082C7-9DD4-404E-8E64-29FD3908BE9F}" srcOrd="0" destOrd="0" presId="urn:microsoft.com/office/officeart/2008/layout/CircularPictureCallout"/>
    <dgm:cxn modelId="{CA89B170-7FC1-42A2-84A8-25FA055A2DD9}" type="presParOf" srcId="{6E5082C7-9DD4-404E-8E64-29FD3908BE9F}" destId="{14EF99E5-3278-4820-AE73-330E337C7232}" srcOrd="0" destOrd="0" presId="urn:microsoft.com/office/officeart/2008/layout/CircularPictureCallout"/>
    <dgm:cxn modelId="{18FA37CA-3998-43E5-B2F0-39252AB09BDF}" type="presParOf" srcId="{14EF99E5-3278-4820-AE73-330E337C7232}" destId="{3318D497-4F2D-42E5-9A3E-456BC4ED7816}" srcOrd="0" destOrd="0" presId="urn:microsoft.com/office/officeart/2008/layout/CircularPictureCallout"/>
    <dgm:cxn modelId="{52595D90-0B81-4872-97DF-E2F0E46C8207}" type="presParOf" srcId="{3318D497-4F2D-42E5-9A3E-456BC4ED7816}" destId="{FB056019-59D0-4745-B753-5B659C9AD08D}" srcOrd="0" destOrd="0" presId="urn:microsoft.com/office/officeart/2008/layout/CircularPictureCallout"/>
    <dgm:cxn modelId="{17D5ECED-E630-4F0D-9F01-2C23F0B96757}" type="presParOf" srcId="{14EF99E5-3278-4820-AE73-330E337C7232}" destId="{B181C44B-27A0-4780-9C9E-CB7E5E9F5D42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DEB446-AC84-4750-AF8F-1E6FC42D09A4}">
      <dsp:nvSpPr>
        <dsp:cNvPr id="0" name=""/>
        <dsp:cNvSpPr/>
      </dsp:nvSpPr>
      <dsp:spPr>
        <a:xfrm>
          <a:off x="130569" y="578667"/>
          <a:ext cx="2029671" cy="2029671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9000" b="-1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94011A-0325-4F60-94E7-B42D7C6C53CA}">
      <dsp:nvSpPr>
        <dsp:cNvPr id="0" name=""/>
        <dsp:cNvSpPr/>
      </dsp:nvSpPr>
      <dsp:spPr>
        <a:xfrm>
          <a:off x="61359" y="3181838"/>
          <a:ext cx="2582413" cy="69992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Jannatul</a:t>
          </a:r>
          <a:r>
            <a:rPr lang="en-US" sz="2400" kern="1200" dirty="0"/>
            <a:t> </a:t>
          </a:r>
          <a:r>
            <a:rPr lang="en-US" sz="2400" kern="1200" dirty="0" err="1"/>
            <a:t>Maowa</a:t>
          </a:r>
          <a:r>
            <a:rPr lang="en-US" sz="2400" kern="1200" dirty="0"/>
            <a:t> </a:t>
          </a:r>
          <a:r>
            <a:rPr lang="en-US" sz="2400" kern="1200" dirty="0" err="1"/>
            <a:t>Ahona</a:t>
          </a:r>
          <a:endParaRPr lang="en-US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+mj-lt"/>
            </a:rPr>
            <a:t>20200104055</a:t>
          </a:r>
        </a:p>
      </dsp:txBody>
      <dsp:txXfrm>
        <a:off x="61359" y="3181838"/>
        <a:ext cx="2582413" cy="6999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5D6DDC-270B-4A27-AF39-E89F9AEE914E}">
      <dsp:nvSpPr>
        <dsp:cNvPr id="0" name=""/>
        <dsp:cNvSpPr/>
      </dsp:nvSpPr>
      <dsp:spPr>
        <a:xfrm>
          <a:off x="494540" y="1225083"/>
          <a:ext cx="1879163" cy="1879144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00C547-2DBA-4530-9A7D-50C3BB360D51}">
      <dsp:nvSpPr>
        <dsp:cNvPr id="0" name=""/>
        <dsp:cNvSpPr/>
      </dsp:nvSpPr>
      <dsp:spPr>
        <a:xfrm>
          <a:off x="465245" y="4176462"/>
          <a:ext cx="2368809" cy="37043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Arif</a:t>
          </a:r>
          <a:r>
            <a:rPr lang="en-US" sz="2400" kern="1200" dirty="0"/>
            <a:t> </a:t>
          </a:r>
          <a:r>
            <a:rPr lang="en-US" sz="2400" kern="1200" dirty="0" err="1"/>
            <a:t>Rayhan</a:t>
          </a:r>
          <a:r>
            <a:rPr lang="en-US" sz="2400" kern="1200" dirty="0"/>
            <a:t>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Pran</a:t>
          </a:r>
          <a:endParaRPr lang="en-US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+mj-lt"/>
            </a:rPr>
            <a:t>20200104058</a:t>
          </a:r>
        </a:p>
      </dsp:txBody>
      <dsp:txXfrm>
        <a:off x="465245" y="4176462"/>
        <a:ext cx="2368809" cy="3704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C68486-5E64-4625-B278-453449BDCAC0}">
      <dsp:nvSpPr>
        <dsp:cNvPr id="0" name=""/>
        <dsp:cNvSpPr/>
      </dsp:nvSpPr>
      <dsp:spPr>
        <a:xfrm>
          <a:off x="1443618" y="1575720"/>
          <a:ext cx="1921317" cy="192129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6D1DF0-61E6-4A0C-8DBC-6CB9E0BE5D76}">
      <dsp:nvSpPr>
        <dsp:cNvPr id="0" name=""/>
        <dsp:cNvSpPr/>
      </dsp:nvSpPr>
      <dsp:spPr>
        <a:xfrm>
          <a:off x="1187292" y="3685963"/>
          <a:ext cx="2509726" cy="112929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Sowpnil Roy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+mj-lt"/>
            </a:rPr>
            <a:t>20200104071</a:t>
          </a:r>
        </a:p>
      </dsp:txBody>
      <dsp:txXfrm>
        <a:off x="1187292" y="3685963"/>
        <a:ext cx="2509726" cy="11292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85C4B-673C-455F-96FD-9E16500EF304}">
      <dsp:nvSpPr>
        <dsp:cNvPr id="0" name=""/>
        <dsp:cNvSpPr/>
      </dsp:nvSpPr>
      <dsp:spPr>
        <a:xfrm>
          <a:off x="904343" y="1420240"/>
          <a:ext cx="1807024" cy="1807024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96F9C2-A512-4736-965C-B485804767A2}">
      <dsp:nvSpPr>
        <dsp:cNvPr id="0" name=""/>
        <dsp:cNvSpPr/>
      </dsp:nvSpPr>
      <dsp:spPr>
        <a:xfrm>
          <a:off x="402080" y="3457872"/>
          <a:ext cx="2932518" cy="114636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Mymona</a:t>
          </a:r>
          <a:r>
            <a:rPr lang="en-US" sz="2400" kern="1200" dirty="0"/>
            <a:t>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Akter</a:t>
          </a:r>
          <a:endParaRPr lang="en-US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+mj-lt"/>
            </a:rPr>
            <a:t>20200104069</a:t>
          </a:r>
        </a:p>
      </dsp:txBody>
      <dsp:txXfrm>
        <a:off x="402080" y="3457872"/>
        <a:ext cx="2932518" cy="114636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056019-59D0-4745-B753-5B659C9AD08D}">
      <dsp:nvSpPr>
        <dsp:cNvPr id="0" name=""/>
        <dsp:cNvSpPr/>
      </dsp:nvSpPr>
      <dsp:spPr>
        <a:xfrm>
          <a:off x="299168" y="1542633"/>
          <a:ext cx="2098401" cy="2098401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81C44B-27A0-4780-9C9E-CB7E5E9F5D42}">
      <dsp:nvSpPr>
        <dsp:cNvPr id="0" name=""/>
        <dsp:cNvSpPr/>
      </dsp:nvSpPr>
      <dsp:spPr>
        <a:xfrm>
          <a:off x="0" y="4240593"/>
          <a:ext cx="2828083" cy="6089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Hridita</a:t>
          </a:r>
          <a:r>
            <a:rPr lang="en-US" sz="2400" kern="1200" dirty="0"/>
            <a:t> Barua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+mj-lt"/>
            </a:rPr>
            <a:t>20200104052</a:t>
          </a:r>
        </a:p>
      </dsp:txBody>
      <dsp:txXfrm>
        <a:off x="0" y="4240593"/>
        <a:ext cx="2828083" cy="6089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12/15/2022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12/15/2022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448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12/15/2022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12/15/2022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12/15/2022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12/15/2022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12/15/2022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12/15/2022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12/15/2022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12/15/2022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12/15/2022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12/15/2022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18" Type="http://schemas.openxmlformats.org/officeDocument/2006/relationships/diagramLayout" Target="../diagrams/layout4.xml"/><Relationship Id="rId26" Type="http://schemas.microsoft.com/office/2007/relationships/diagramDrawing" Target="../diagrams/drawing5.xml"/><Relationship Id="rId3" Type="http://schemas.openxmlformats.org/officeDocument/2006/relationships/diagramLayout" Target="../diagrams/layout1.xml"/><Relationship Id="rId21" Type="http://schemas.microsoft.com/office/2007/relationships/diagramDrawing" Target="../diagrams/drawing4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diagramData" Target="../diagrams/data4.xml"/><Relationship Id="rId25" Type="http://schemas.openxmlformats.org/officeDocument/2006/relationships/diagramColors" Target="../diagrams/colors5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20" Type="http://schemas.openxmlformats.org/officeDocument/2006/relationships/diagramColors" Target="../diagrams/colors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24" Type="http://schemas.openxmlformats.org/officeDocument/2006/relationships/diagramQuickStyle" Target="../diagrams/quickStyle5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23" Type="http://schemas.openxmlformats.org/officeDocument/2006/relationships/diagramLayout" Target="../diagrams/layout5.xml"/><Relationship Id="rId10" Type="http://schemas.openxmlformats.org/officeDocument/2006/relationships/diagramColors" Target="../diagrams/colors2.xml"/><Relationship Id="rId19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Relationship Id="rId22" Type="http://schemas.openxmlformats.org/officeDocument/2006/relationships/diagramData" Target="../diagrams/data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18E3BC-CC64-E897-936C-B40E4FB47CA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3000"/>
                    </a14:imgEffect>
                    <a14:imgEffect>
                      <a14:brightnessContrast bright="-2000" contrast="-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" y="14557"/>
            <a:ext cx="12177954" cy="6858000"/>
          </a:xfrm>
          <a:prstGeom prst="rect">
            <a:avLst/>
          </a:prstGeom>
        </p:spPr>
      </p:pic>
      <p:pic>
        <p:nvPicPr>
          <p:cNvPr id="6" name="Google Shape;135;p13">
            <a:extLst>
              <a:ext uri="{FF2B5EF4-FFF2-40B4-BE49-F238E27FC236}">
                <a16:creationId xmlns:a16="http://schemas.microsoft.com/office/drawing/2014/main" id="{EF0383E8-75B0-4361-26C3-BB2E740A082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24625" y="44624"/>
            <a:ext cx="1658764" cy="1806761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72A7E6C-6AE0-3236-7A01-671C9A9F61C2}"/>
              </a:ext>
            </a:extLst>
          </p:cNvPr>
          <p:cNvSpPr txBox="1">
            <a:spLocks/>
          </p:cNvSpPr>
          <p:nvPr/>
        </p:nvSpPr>
        <p:spPr>
          <a:xfrm>
            <a:off x="1197868" y="2375100"/>
            <a:ext cx="10621180" cy="13027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tx1">
                    <a:lumMod val="95000"/>
                  </a:schemeClr>
                </a:solidFill>
                <a:latin typeface="Transformers Solid" panose="040B0800000000000000" pitchFamily="82" charset="0"/>
              </a:rPr>
              <a:t>Automatic Car Parking System</a:t>
            </a:r>
            <a:endParaRPr lang="en-US" sz="4000" dirty="0">
              <a:solidFill>
                <a:schemeClr val="tx1">
                  <a:lumMod val="95000"/>
                </a:schemeClr>
              </a:solidFill>
              <a:latin typeface="Transformers Solid" panose="040B0800000000000000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033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FAA115-96A3-65B7-3977-7F56EC875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442285">
            <a:off x="5817968" y="0"/>
            <a:ext cx="6858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CB5BDC6-AB56-756E-D8A4-7B0E2CEBFAF9}"/>
              </a:ext>
            </a:extLst>
          </p:cNvPr>
          <p:cNvSpPr/>
          <p:nvPr/>
        </p:nvSpPr>
        <p:spPr>
          <a:xfrm>
            <a:off x="1341884" y="980728"/>
            <a:ext cx="171874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b="1" i="0" dirty="0">
                <a:effectLst/>
                <a:latin typeface="azo-sans-web"/>
              </a:rPr>
              <a:t>IR 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B4A628-AB9A-7A54-ED75-48E852D71D3E}"/>
              </a:ext>
            </a:extLst>
          </p:cNvPr>
          <p:cNvSpPr/>
          <p:nvPr/>
        </p:nvSpPr>
        <p:spPr>
          <a:xfrm>
            <a:off x="981844" y="3068960"/>
            <a:ext cx="5755102" cy="8745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96900" indent="-342900" rtl="0">
              <a:spcBef>
                <a:spcPts val="0"/>
              </a:spcBef>
              <a:spcAft>
                <a:spcPts val="1300"/>
              </a:spcAft>
              <a:buFont typeface="Wingdings" panose="05000000000000000000" pitchFamily="2" charset="2"/>
              <a:buChar char="v"/>
            </a:pPr>
            <a:r>
              <a:rPr lang="en-US" sz="2000" b="1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For detecting the movement of vehicles, </a:t>
            </a:r>
          </a:p>
          <a:p>
            <a:pPr marL="254000" rtl="0">
              <a:spcBef>
                <a:spcPts val="0"/>
              </a:spcBef>
              <a:spcAft>
                <a:spcPts val="1300"/>
              </a:spcAft>
            </a:pPr>
            <a:r>
              <a:rPr lang="en-US" sz="2000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</a:rPr>
              <a:t>    </a:t>
            </a:r>
            <a:r>
              <a:rPr lang="en-US" sz="2000" b="1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we are using the IR sensors</a:t>
            </a:r>
            <a:endParaRPr lang="en-US" sz="2000" b="1" cap="none" spc="0" dirty="0">
              <a:ln w="0"/>
              <a:solidFill>
                <a:schemeClr val="tx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850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F9F042-07BB-6DDA-0E91-54E2E2BADE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09" y="2420888"/>
            <a:ext cx="6192688" cy="46471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4632DFF-C0AE-7C8F-CB5D-8FBBEEE6A0BA}"/>
              </a:ext>
            </a:extLst>
          </p:cNvPr>
          <p:cNvSpPr/>
          <p:nvPr/>
        </p:nvSpPr>
        <p:spPr>
          <a:xfrm>
            <a:off x="1228873" y="980728"/>
            <a:ext cx="217373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US" sz="2400" dirty="0">
                <a:latin typeface="proxima nova"/>
              </a:rPr>
              <a:t>Servo </a:t>
            </a:r>
            <a:r>
              <a:rPr lang="en-US" sz="2400" b="0" i="0" dirty="0">
                <a:effectLst/>
                <a:latin typeface="proxima nova"/>
              </a:rPr>
              <a:t>Motor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193677-33F9-840A-B007-6CC7516BA66F}"/>
              </a:ext>
            </a:extLst>
          </p:cNvPr>
          <p:cNvSpPr/>
          <p:nvPr/>
        </p:nvSpPr>
        <p:spPr>
          <a:xfrm>
            <a:off x="5245291" y="2149380"/>
            <a:ext cx="626645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US" sz="2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Servos are mainly used on angular or linear position </a:t>
            </a:r>
          </a:p>
          <a:p>
            <a:r>
              <a:rPr lang="en-US" sz="2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and for specific velocity, and acceleration</a:t>
            </a:r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3470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5A83A5-E580-B4D6-C701-6E513FDBA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556" y="2708920"/>
            <a:ext cx="3806851" cy="29779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56EDA85-7FE9-66BA-3316-DD76645B8F0F}"/>
              </a:ext>
            </a:extLst>
          </p:cNvPr>
          <p:cNvSpPr/>
          <p:nvPr/>
        </p:nvSpPr>
        <p:spPr>
          <a:xfrm>
            <a:off x="1168760" y="1124744"/>
            <a:ext cx="294753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Connector Adapter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E27727-D141-B197-2ACB-53DB61E2DF81}"/>
              </a:ext>
            </a:extLst>
          </p:cNvPr>
          <p:cNvSpPr/>
          <p:nvPr/>
        </p:nvSpPr>
        <p:spPr>
          <a:xfrm>
            <a:off x="417817" y="3356992"/>
            <a:ext cx="628729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Connectors and adapters enable you to stream data </a:t>
            </a:r>
          </a:p>
          <a:p>
            <a:r>
              <a:rPr lang="en-US" sz="2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into or out of an event stream processing engine.</a:t>
            </a:r>
          </a:p>
        </p:txBody>
      </p:sp>
    </p:spTree>
    <p:extLst>
      <p:ext uri="{BB962C8B-B14F-4D97-AF65-F5344CB8AC3E}">
        <p14:creationId xmlns:p14="http://schemas.microsoft.com/office/powerpoint/2010/main" val="209574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560D91-FB44-FE40-DA0F-25A9B7DCAB72}"/>
              </a:ext>
            </a:extLst>
          </p:cNvPr>
          <p:cNvSpPr/>
          <p:nvPr/>
        </p:nvSpPr>
        <p:spPr>
          <a:xfrm>
            <a:off x="1557908" y="1052736"/>
            <a:ext cx="463094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b="1" i="0" dirty="0">
                <a:effectLst/>
                <a:latin typeface="azo-sans-web"/>
              </a:rPr>
              <a:t>5V 2.5A Switching Power Supply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CA434D-7590-5C6A-C1EC-5C4C2CB52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980" y="788224"/>
            <a:ext cx="5904656" cy="590465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B8EB205-0DFF-97CE-381E-2A76459CA4B0}"/>
              </a:ext>
            </a:extLst>
          </p:cNvPr>
          <p:cNvSpPr/>
          <p:nvPr/>
        </p:nvSpPr>
        <p:spPr>
          <a:xfrm>
            <a:off x="672812" y="2924944"/>
            <a:ext cx="6462154" cy="163121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power supply is an electrical device that supplies </a:t>
            </a:r>
          </a:p>
          <a:p>
            <a:r>
              <a:rPr lang="en-US" sz="2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electric power to an electrical load. The main purpose </a:t>
            </a:r>
          </a:p>
          <a:p>
            <a:r>
              <a:rPr lang="en-US" sz="2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of a power supply is to convert electric current from </a:t>
            </a:r>
          </a:p>
          <a:p>
            <a:r>
              <a:rPr lang="en-US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</a:t>
            </a:r>
            <a:r>
              <a:rPr lang="en-US" sz="2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source to the correct voltage, current, and </a:t>
            </a:r>
          </a:p>
          <a:p>
            <a:r>
              <a:rPr lang="en-US" sz="2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frequency to power the load.</a:t>
            </a:r>
          </a:p>
        </p:txBody>
      </p:sp>
    </p:spTree>
    <p:extLst>
      <p:ext uri="{BB962C8B-B14F-4D97-AF65-F5344CB8AC3E}">
        <p14:creationId xmlns:p14="http://schemas.microsoft.com/office/powerpoint/2010/main" val="162964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oogle Shape;221;p25">
            <a:extLst>
              <a:ext uri="{FF2B5EF4-FFF2-40B4-BE49-F238E27FC236}">
                <a16:creationId xmlns:a16="http://schemas.microsoft.com/office/drawing/2014/main" id="{E050540D-D8E0-FBC9-133C-7F251456FA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7080247"/>
              </p:ext>
            </p:extLst>
          </p:nvPr>
        </p:nvGraphicFramePr>
        <p:xfrm>
          <a:off x="5086300" y="274500"/>
          <a:ext cx="6180075" cy="60346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41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6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CE5CD"/>
                          </a:solidFill>
                        </a:rPr>
                        <a:t>No of Equipment</a:t>
                      </a:r>
                      <a:endParaRPr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Necessary Equipment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CE5CD"/>
                          </a:solidFill>
                        </a:rPr>
                        <a:t>Budget</a:t>
                      </a:r>
                      <a:endParaRPr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CE5CD"/>
                          </a:solidFill>
                        </a:rPr>
                        <a:t>1</a:t>
                      </a:r>
                      <a:endParaRPr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1155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Arduino Uno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1450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2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1155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1155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1155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1155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Alphanumeric LCD Display 20*4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rgbClr val="1155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650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3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1155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Arduino LCD Display 16*2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500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CE5CD"/>
                          </a:solidFill>
                        </a:rPr>
                        <a:t>4</a:t>
                      </a:r>
                      <a:endParaRPr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IR Range Sensor  8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FCE5CD"/>
                          </a:solidFill>
                        </a:rPr>
                        <a:t>1000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CE5CD"/>
                          </a:solidFill>
                        </a:rPr>
                        <a:t>5</a:t>
                      </a:r>
                      <a:endParaRPr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Micro-Servo Motor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200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CE5CD"/>
                          </a:solidFill>
                        </a:rPr>
                        <a:t>6</a:t>
                      </a:r>
                      <a:endParaRPr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Connector Adapter DC Power 2.1 mm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300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CE5CD"/>
                          </a:solidFill>
                        </a:rPr>
                        <a:t>7</a:t>
                      </a:r>
                      <a:endParaRPr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Digital 5v 2A Switching Power Supply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250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CE5CD"/>
                          </a:solidFill>
                        </a:rPr>
                        <a:t>8</a:t>
                      </a:r>
                      <a:endParaRPr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FCE5CD"/>
                          </a:solidFill>
                        </a:rPr>
                        <a:t>Breadboard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150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CE5CD"/>
                          </a:solidFill>
                        </a:rPr>
                        <a:t>9</a:t>
                      </a:r>
                      <a:endParaRPr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FCE5CD"/>
                          </a:solidFill>
                        </a:rPr>
                        <a:t>Necessary wires &amp; Others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550</a:t>
                      </a: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CE5CD"/>
                          </a:solidFill>
                        </a:rPr>
                        <a:t>10</a:t>
                      </a:r>
                      <a:endParaRPr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FCE5CD"/>
                          </a:solidFill>
                        </a:rPr>
                        <a:t>Hard Board 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FCE5CD"/>
                          </a:solidFill>
                        </a:rPr>
                        <a:t>200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71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CE5CD"/>
                          </a:solidFill>
                        </a:rPr>
                        <a:t>Total</a:t>
                      </a:r>
                      <a:endParaRPr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FCE5CD"/>
                          </a:solidFill>
                        </a:rPr>
                        <a:t>5150</a:t>
                      </a:r>
                      <a:endParaRPr dirty="0">
                        <a:solidFill>
                          <a:srgbClr val="FCE5CD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3C7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8" name="Google Shape;222;p25">
            <a:extLst>
              <a:ext uri="{FF2B5EF4-FFF2-40B4-BE49-F238E27FC236}">
                <a16:creationId xmlns:a16="http://schemas.microsoft.com/office/drawing/2014/main" id="{7C0B4CD6-E713-F4A6-7C63-F1C018477763}"/>
              </a:ext>
            </a:extLst>
          </p:cNvPr>
          <p:cNvSpPr txBox="1"/>
          <p:nvPr/>
        </p:nvSpPr>
        <p:spPr>
          <a:xfrm>
            <a:off x="922450" y="2780928"/>
            <a:ext cx="2795698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500"/>
              <a:buFont typeface="Lato"/>
              <a:buChar char="❖"/>
            </a:pPr>
            <a:r>
              <a:rPr lang="en" sz="3200" b="1" i="1" dirty="0">
                <a:latin typeface="Lato"/>
                <a:ea typeface="Lato"/>
                <a:cs typeface="Lato"/>
                <a:sym typeface="Lato"/>
              </a:rPr>
              <a:t>Estimated Budget</a:t>
            </a:r>
            <a:endParaRPr sz="3200" b="1" i="1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6502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44;p28">
            <a:extLst>
              <a:ext uri="{FF2B5EF4-FFF2-40B4-BE49-F238E27FC236}">
                <a16:creationId xmlns:a16="http://schemas.microsoft.com/office/drawing/2014/main" id="{CADA7FE4-4EB5-972D-75B0-EEBF2A185F3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2044" y="459054"/>
            <a:ext cx="2312886" cy="3012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245;p28">
            <a:extLst>
              <a:ext uri="{FF2B5EF4-FFF2-40B4-BE49-F238E27FC236}">
                <a16:creationId xmlns:a16="http://schemas.microsoft.com/office/drawing/2014/main" id="{47EC2C97-AC92-306D-2B65-F354BF0212A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2444" y="459054"/>
            <a:ext cx="2312886" cy="301290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42;p28">
            <a:extLst>
              <a:ext uri="{FF2B5EF4-FFF2-40B4-BE49-F238E27FC236}">
                <a16:creationId xmlns:a16="http://schemas.microsoft.com/office/drawing/2014/main" id="{141A441C-5E1B-ABA1-7BAD-250F87873E12}"/>
              </a:ext>
            </a:extLst>
          </p:cNvPr>
          <p:cNvSpPr txBox="1"/>
          <p:nvPr/>
        </p:nvSpPr>
        <p:spPr>
          <a:xfrm>
            <a:off x="2950809" y="3717032"/>
            <a:ext cx="2144121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CE5CD"/>
                </a:solidFill>
                <a:latin typeface="Lato"/>
                <a:ea typeface="Lato"/>
                <a:cs typeface="Lato"/>
                <a:sym typeface="Lato"/>
              </a:rPr>
              <a:t>Mr. Farzad Ahmed</a:t>
            </a:r>
            <a:endParaRPr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CE5CD"/>
                </a:solidFill>
                <a:latin typeface="Lato"/>
                <a:ea typeface="Lato"/>
                <a:cs typeface="Lato"/>
                <a:sym typeface="Lato"/>
              </a:rPr>
              <a:t>Lecturer   </a:t>
            </a:r>
            <a:endParaRPr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CE5CD"/>
                </a:solidFill>
                <a:latin typeface="Lato"/>
                <a:ea typeface="Lato"/>
                <a:cs typeface="Lato"/>
                <a:sym typeface="Lato"/>
              </a:rPr>
              <a:t>CSE, AUST</a:t>
            </a:r>
            <a:endParaRPr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" name="Google Shape;243;p28">
            <a:extLst>
              <a:ext uri="{FF2B5EF4-FFF2-40B4-BE49-F238E27FC236}">
                <a16:creationId xmlns:a16="http://schemas.microsoft.com/office/drawing/2014/main" id="{C62B982B-DDE6-BFBA-5739-C7CD4471E729}"/>
              </a:ext>
            </a:extLst>
          </p:cNvPr>
          <p:cNvSpPr txBox="1"/>
          <p:nvPr/>
        </p:nvSpPr>
        <p:spPr>
          <a:xfrm>
            <a:off x="6377918" y="3717032"/>
            <a:ext cx="2885542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E5CD"/>
                </a:solidFill>
                <a:latin typeface="Lato"/>
                <a:ea typeface="Lato"/>
                <a:cs typeface="Lato"/>
                <a:sym typeface="Lato"/>
              </a:rPr>
              <a:t>Ms. Ashna Nawar Ahmed</a:t>
            </a:r>
            <a:endParaRPr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E5CD"/>
                </a:solidFill>
                <a:latin typeface="Lato"/>
                <a:ea typeface="Lato"/>
                <a:cs typeface="Lato"/>
                <a:sym typeface="Lato"/>
              </a:rPr>
              <a:t>Lecturer   </a:t>
            </a:r>
            <a:endParaRPr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E5CD"/>
                </a:solidFill>
                <a:latin typeface="Lato"/>
                <a:ea typeface="Lato"/>
                <a:cs typeface="Lato"/>
                <a:sym typeface="Lato"/>
              </a:rPr>
              <a:t>CSE, AUST</a:t>
            </a:r>
            <a:endParaRPr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31862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51;p29">
            <a:extLst>
              <a:ext uri="{FF2B5EF4-FFF2-40B4-BE49-F238E27FC236}">
                <a16:creationId xmlns:a16="http://schemas.microsoft.com/office/drawing/2014/main" id="{532016EB-E99E-7549-EC83-C15A5F095C8E}"/>
              </a:ext>
            </a:extLst>
          </p:cNvPr>
          <p:cNvSpPr txBox="1"/>
          <p:nvPr/>
        </p:nvSpPr>
        <p:spPr>
          <a:xfrm>
            <a:off x="4222204" y="5373216"/>
            <a:ext cx="3384376" cy="661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 i="1" dirty="0">
                <a:solidFill>
                  <a:schemeClr val="tx1">
                    <a:lumMod val="95000"/>
                  </a:schemeClr>
                </a:solidFill>
                <a:latin typeface="Lato"/>
                <a:ea typeface="Lato"/>
                <a:cs typeface="Lato"/>
                <a:sym typeface="Lato"/>
              </a:rPr>
              <a:t>Any Questions???</a:t>
            </a:r>
            <a:endParaRPr sz="3100" b="1" i="1" dirty="0">
              <a:solidFill>
                <a:schemeClr val="tx1">
                  <a:lumMod val="9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394879-510E-DE80-9E6C-8A4F6670FD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156" y="548680"/>
            <a:ext cx="4033954" cy="428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157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E4F0F1-E79E-937E-678C-E8EEBB7EE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908" y="704698"/>
            <a:ext cx="8172907" cy="54486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94D1F27-DDA9-D5FF-6963-102AFF0031EC}"/>
              </a:ext>
            </a:extLst>
          </p:cNvPr>
          <p:cNvSpPr/>
          <p:nvPr/>
        </p:nvSpPr>
        <p:spPr>
          <a:xfrm>
            <a:off x="5878388" y="2228671"/>
            <a:ext cx="2996333" cy="240065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5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</a:t>
            </a:r>
          </a:p>
          <a:p>
            <a:pPr algn="ctr"/>
            <a:r>
              <a:rPr lang="en-US" sz="75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You!!!</a:t>
            </a:r>
          </a:p>
        </p:txBody>
      </p:sp>
    </p:spTree>
    <p:extLst>
      <p:ext uri="{BB962C8B-B14F-4D97-AF65-F5344CB8AC3E}">
        <p14:creationId xmlns:p14="http://schemas.microsoft.com/office/powerpoint/2010/main" val="178633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9;p14">
            <a:extLst>
              <a:ext uri="{FF2B5EF4-FFF2-40B4-BE49-F238E27FC236}">
                <a16:creationId xmlns:a16="http://schemas.microsoft.com/office/drawing/2014/main" id="{A0C4BC08-0852-5098-F6B9-75E0151FE336}"/>
              </a:ext>
            </a:extLst>
          </p:cNvPr>
          <p:cNvSpPr txBox="1"/>
          <p:nvPr/>
        </p:nvSpPr>
        <p:spPr>
          <a:xfrm>
            <a:off x="3574132" y="188640"/>
            <a:ext cx="4780238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u="sng" dirty="0">
                <a:solidFill>
                  <a:srgbClr val="FCE5CD"/>
                </a:solidFill>
              </a:rPr>
              <a:t>Presented By</a:t>
            </a:r>
            <a:endParaRPr sz="3600" b="1" u="sng" dirty="0">
              <a:solidFill>
                <a:srgbClr val="FCE5CD"/>
              </a:solidFill>
            </a:endParaRPr>
          </a:p>
        </p:txBody>
      </p: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D9A1ACC4-4620-A761-21F7-BFC3B65C70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7654134"/>
              </p:ext>
            </p:extLst>
          </p:nvPr>
        </p:nvGraphicFramePr>
        <p:xfrm>
          <a:off x="2782044" y="895236"/>
          <a:ext cx="2932162" cy="4004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60F80FEE-1824-405D-3288-E36AB55C18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8662177"/>
              </p:ext>
            </p:extLst>
          </p:nvPr>
        </p:nvGraphicFramePr>
        <p:xfrm>
          <a:off x="4942284" y="260648"/>
          <a:ext cx="3747870" cy="4815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32" name="Diagram 31">
            <a:extLst>
              <a:ext uri="{FF2B5EF4-FFF2-40B4-BE49-F238E27FC236}">
                <a16:creationId xmlns:a16="http://schemas.microsoft.com/office/drawing/2014/main" id="{B0A2F048-00C7-69F2-18B9-B092B51171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6213197"/>
              </p:ext>
            </p:extLst>
          </p:nvPr>
        </p:nvGraphicFramePr>
        <p:xfrm>
          <a:off x="8614692" y="-68026"/>
          <a:ext cx="3778143" cy="4815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35" name="Diagram 34">
            <a:extLst>
              <a:ext uri="{FF2B5EF4-FFF2-40B4-BE49-F238E27FC236}">
                <a16:creationId xmlns:a16="http://schemas.microsoft.com/office/drawing/2014/main" id="{5D5228C0-405F-9083-7D33-E3C22A1D11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6395217"/>
              </p:ext>
            </p:extLst>
          </p:nvPr>
        </p:nvGraphicFramePr>
        <p:xfrm>
          <a:off x="6937984" y="142995"/>
          <a:ext cx="3692931" cy="52384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38" name="Diagram 37">
            <a:extLst>
              <a:ext uri="{FF2B5EF4-FFF2-40B4-BE49-F238E27FC236}">
                <a16:creationId xmlns:a16="http://schemas.microsoft.com/office/drawing/2014/main" id="{7C4E8BC3-C8D5-03D3-5327-D6079D37B8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6307288"/>
              </p:ext>
            </p:extLst>
          </p:nvPr>
        </p:nvGraphicFramePr>
        <p:xfrm>
          <a:off x="24434" y="-68026"/>
          <a:ext cx="3291997" cy="5585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6" grpId="0">
        <p:bldAsOne/>
      </p:bldGraphic>
      <p:bldGraphic spid="29" grpId="0">
        <p:bldAsOne/>
      </p:bldGraphic>
      <p:bldGraphic spid="32" grpId="0">
        <p:bldAsOne/>
      </p:bldGraphic>
      <p:bldGraphic spid="35" grpId="0">
        <p:bldAsOne/>
      </p:bldGraphic>
      <p:bldGraphic spid="38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4;p15">
            <a:extLst>
              <a:ext uri="{FF2B5EF4-FFF2-40B4-BE49-F238E27FC236}">
                <a16:creationId xmlns:a16="http://schemas.microsoft.com/office/drawing/2014/main" id="{82AF8FCC-6B45-4D02-3956-58CE4EBDFB55}"/>
              </a:ext>
            </a:extLst>
          </p:cNvPr>
          <p:cNvSpPr txBox="1"/>
          <p:nvPr/>
        </p:nvSpPr>
        <p:spPr>
          <a:xfrm>
            <a:off x="621804" y="908720"/>
            <a:ext cx="39231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800"/>
              <a:buFont typeface="Lato"/>
              <a:buChar char="❖"/>
            </a:pPr>
            <a:r>
              <a:rPr lang="en" sz="2400" b="1" dirty="0">
                <a:solidFill>
                  <a:schemeClr val="tx1">
                    <a:lumMod val="95000"/>
                  </a:schemeClr>
                </a:solidFill>
                <a:latin typeface="Alien Encounters Solid" panose="00000400000000000000" pitchFamily="2" charset="0"/>
                <a:ea typeface="Lato"/>
                <a:cs typeface="Lato"/>
                <a:sym typeface="Lato"/>
              </a:rPr>
              <a:t>Abstract</a:t>
            </a:r>
            <a:endParaRPr sz="2400" b="1" dirty="0">
              <a:solidFill>
                <a:schemeClr val="tx1">
                  <a:lumMod val="95000"/>
                </a:schemeClr>
              </a:solidFill>
              <a:latin typeface="Alien Encounters Solid" panose="00000400000000000000" pitchFamily="2" charset="0"/>
              <a:ea typeface="Lato"/>
              <a:cs typeface="Lato"/>
              <a:sym typeface="Lato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D84136D-26F7-4BAB-6D07-786643EC3C33}"/>
              </a:ext>
            </a:extLst>
          </p:cNvPr>
          <p:cNvSpPr/>
          <p:nvPr/>
        </p:nvSpPr>
        <p:spPr>
          <a:xfrm>
            <a:off x="640973" y="2060848"/>
            <a:ext cx="11064824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 this Arduino based project we will implement a smart car parking system. </a:t>
            </a:r>
          </a:p>
          <a:p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 can</a:t>
            </a:r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 concluded that with the correct connection of some simple electrical </a:t>
            </a:r>
          </a:p>
          <a:p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components, it is possible to create an automatic car parking system, thus </a:t>
            </a:r>
          </a:p>
          <a:p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decreasing aimless driving,  saving our time, as well as making the process of </a:t>
            </a:r>
          </a:p>
          <a:p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parking  simple. This</a:t>
            </a:r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system will ensure the safety of the vehicles. Our users can </a:t>
            </a:r>
          </a:p>
          <a:p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make their vehicles safe &amp; secure by using this system.</a:t>
            </a:r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B829E2-AC52-B96C-1B3F-29A8867E7D21}"/>
              </a:ext>
            </a:extLst>
          </p:cNvPr>
          <p:cNvSpPr txBox="1"/>
          <p:nvPr/>
        </p:nvSpPr>
        <p:spPr>
          <a:xfrm>
            <a:off x="765820" y="980728"/>
            <a:ext cx="30963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800"/>
              <a:buFont typeface="Lato"/>
              <a:buChar char="❖"/>
            </a:pPr>
            <a:r>
              <a:rPr lang="en-US" sz="2400" b="1" dirty="0">
                <a:solidFill>
                  <a:schemeClr val="tx1">
                    <a:lumMod val="95000"/>
                  </a:schemeClr>
                </a:solidFill>
                <a:latin typeface="Alien Encounters Solid" panose="00000400000000000000" pitchFamily="2" charset="0"/>
                <a:ea typeface="Lato"/>
                <a:cs typeface="Lato"/>
                <a:sym typeface="Lato"/>
              </a:rPr>
              <a:t>Social Values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999913-4FD8-8538-61DA-C59E7A80672D}"/>
              </a:ext>
            </a:extLst>
          </p:cNvPr>
          <p:cNvSpPr/>
          <p:nvPr/>
        </p:nvSpPr>
        <p:spPr>
          <a:xfrm>
            <a:off x="765820" y="2204864"/>
            <a:ext cx="11256030" cy="224676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Our traffic is increasing day by day. If we can implement this project, </a:t>
            </a:r>
          </a:p>
          <a:p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we will be able to easily park many cars in less space and it will be </a:t>
            </a:r>
          </a:p>
          <a:p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easier to ensure the safety of our vehicles. This project will make </a:t>
            </a:r>
          </a:p>
          <a:p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</a:t>
            </a:r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our life easier. This is very affordable. Project management costs are </a:t>
            </a:r>
          </a:p>
          <a:p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</a:t>
            </a:r>
            <a:r>
              <a: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also very low. Anyone can use it easily.</a:t>
            </a:r>
          </a:p>
        </p:txBody>
      </p:sp>
    </p:spTree>
    <p:extLst>
      <p:ext uri="{BB962C8B-B14F-4D97-AF65-F5344CB8AC3E}">
        <p14:creationId xmlns:p14="http://schemas.microsoft.com/office/powerpoint/2010/main" val="2897167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302457-5735-5F24-CA92-4B1044832662}"/>
              </a:ext>
            </a:extLst>
          </p:cNvPr>
          <p:cNvSpPr/>
          <p:nvPr/>
        </p:nvSpPr>
        <p:spPr>
          <a:xfrm>
            <a:off x="4377435" y="188640"/>
            <a:ext cx="343395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 fontAlgn="base"/>
            <a:r>
              <a:rPr lang="en-US" sz="2800" b="0" i="0" dirty="0">
                <a:solidFill>
                  <a:schemeClr val="tx1">
                    <a:lumMod val="95000"/>
                  </a:schemeClr>
                </a:solidFill>
                <a:effectLst/>
                <a:latin typeface="Alien Encounters Solid" panose="00000400000000000000" pitchFamily="2" charset="0"/>
              </a:rPr>
              <a:t>circuit diagrams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1F5FC6-EF16-6A28-62B5-610ED893D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43" y="922249"/>
            <a:ext cx="11361138" cy="593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275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7;p17">
            <a:extLst>
              <a:ext uri="{FF2B5EF4-FFF2-40B4-BE49-F238E27FC236}">
                <a16:creationId xmlns:a16="http://schemas.microsoft.com/office/drawing/2014/main" id="{BD44C837-1B7C-9591-17BB-BEFD03C8E8ED}"/>
              </a:ext>
            </a:extLst>
          </p:cNvPr>
          <p:cNvSpPr txBox="1"/>
          <p:nvPr/>
        </p:nvSpPr>
        <p:spPr>
          <a:xfrm>
            <a:off x="837828" y="836712"/>
            <a:ext cx="39774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100"/>
              <a:buFont typeface="Lato"/>
              <a:buChar char="❖"/>
            </a:pPr>
            <a:r>
              <a:rPr lang="en" sz="3100" b="1" dirty="0">
                <a:solidFill>
                  <a:schemeClr val="tx1">
                    <a:lumMod val="95000"/>
                  </a:schemeClr>
                </a:solidFill>
                <a:latin typeface="Lato"/>
                <a:ea typeface="Lato"/>
                <a:cs typeface="Lato"/>
                <a:sym typeface="Lato"/>
              </a:rPr>
              <a:t>Equipment List</a:t>
            </a:r>
            <a:endParaRPr sz="3100" b="1" dirty="0">
              <a:solidFill>
                <a:schemeClr val="tx1">
                  <a:lumMod val="9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" name="Google Shape;168;p17">
            <a:extLst>
              <a:ext uri="{FF2B5EF4-FFF2-40B4-BE49-F238E27FC236}">
                <a16:creationId xmlns:a16="http://schemas.microsoft.com/office/drawing/2014/main" id="{905486CE-05B6-49C7-9ADE-519BD3BFEDB7}"/>
              </a:ext>
            </a:extLst>
          </p:cNvPr>
          <p:cNvSpPr txBox="1"/>
          <p:nvPr/>
        </p:nvSpPr>
        <p:spPr>
          <a:xfrm>
            <a:off x="837828" y="1988840"/>
            <a:ext cx="6480720" cy="3262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84200" lvl="0" indent="-457200" algn="l" rtl="0">
              <a:spcBef>
                <a:spcPts val="0"/>
              </a:spcBef>
              <a:spcAft>
                <a:spcPts val="0"/>
              </a:spcAft>
              <a:buClr>
                <a:srgbClr val="FCE5CD"/>
              </a:buClr>
              <a:buSzPts val="1600"/>
              <a:buFont typeface="+mj-lt"/>
              <a:buAutoNum type="arabicParenR"/>
            </a:pPr>
            <a:r>
              <a:rPr lang="en" sz="2000" b="1" dirty="0">
                <a:solidFill>
                  <a:srgbClr val="FCE5CD"/>
                </a:solidFill>
                <a:latin typeface="Lato"/>
                <a:ea typeface="Lato"/>
                <a:cs typeface="Lato"/>
                <a:sym typeface="Lato"/>
              </a:rPr>
              <a:t>Arduino UNO</a:t>
            </a:r>
            <a:endParaRPr sz="2000"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584200" indent="-457200">
              <a:buClr>
                <a:srgbClr val="FCE5CD"/>
              </a:buClr>
              <a:buSzPts val="1600"/>
              <a:buFont typeface="+mj-lt"/>
              <a:buAutoNum type="arabicParenR"/>
            </a:pPr>
            <a:r>
              <a:rPr lang="en" sz="2000" b="1" dirty="0">
                <a:solidFill>
                  <a:srgbClr val="FCE5CD"/>
                </a:solidFill>
              </a:rPr>
              <a:t>Alphanumeric LCD Display 20*4</a:t>
            </a:r>
            <a:endParaRPr lang="en-US" sz="2000"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584200" indent="-457200">
              <a:buClr>
                <a:srgbClr val="FCE5CD"/>
              </a:buClr>
              <a:buSzPts val="1600"/>
              <a:buFont typeface="+mj-lt"/>
              <a:buAutoNum type="arabicParenR"/>
            </a:pPr>
            <a:r>
              <a:rPr lang="en-US" sz="2000" b="1" dirty="0">
                <a:solidFill>
                  <a:srgbClr val="FCE5CD"/>
                </a:solidFill>
              </a:rPr>
              <a:t>Arduino LCD Display 16*2</a:t>
            </a:r>
            <a:endParaRPr lang="en-US" sz="2000"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584200" indent="-457200">
              <a:buClr>
                <a:srgbClr val="FCE5CD"/>
              </a:buClr>
              <a:buSzPts val="1600"/>
              <a:buFont typeface="+mj-lt"/>
              <a:buAutoNum type="arabicParenR"/>
            </a:pPr>
            <a:r>
              <a:rPr lang="en-US" sz="2000" b="1" dirty="0">
                <a:solidFill>
                  <a:srgbClr val="FCE5CD"/>
                </a:solidFill>
              </a:rPr>
              <a:t>IR Range Sensor  8</a:t>
            </a:r>
            <a:endParaRPr lang="en-US" sz="2000"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584200" indent="-457200">
              <a:buClr>
                <a:srgbClr val="FCE5CD"/>
              </a:buClr>
              <a:buSzPts val="1600"/>
              <a:buFont typeface="+mj-lt"/>
              <a:buAutoNum type="arabicParenR"/>
            </a:pPr>
            <a:r>
              <a:rPr lang="en-US" sz="2000" b="1" dirty="0">
                <a:solidFill>
                  <a:srgbClr val="FCE5CD"/>
                </a:solidFill>
              </a:rPr>
              <a:t>Micro-Servo Motor</a:t>
            </a:r>
            <a:endParaRPr sz="2000"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584200" indent="-457200">
              <a:buClr>
                <a:srgbClr val="FCE5CD"/>
              </a:buClr>
              <a:buSzPts val="1600"/>
              <a:buFont typeface="+mj-lt"/>
              <a:buAutoNum type="arabicParenR"/>
            </a:pPr>
            <a:r>
              <a:rPr lang="en-US" sz="2000" b="1" dirty="0">
                <a:solidFill>
                  <a:srgbClr val="FCE5CD"/>
                </a:solidFill>
              </a:rPr>
              <a:t>Connector Adapter DC Power 2.1 mm</a:t>
            </a:r>
            <a:endParaRPr sz="2000"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584200" indent="-457200">
              <a:buClr>
                <a:srgbClr val="FCE5CD"/>
              </a:buClr>
              <a:buSzPts val="1600"/>
              <a:buFont typeface="+mj-lt"/>
              <a:buAutoNum type="arabicParenR"/>
            </a:pPr>
            <a:r>
              <a:rPr lang="en-US" sz="2000" b="1" dirty="0">
                <a:solidFill>
                  <a:srgbClr val="FCE5CD"/>
                </a:solidFill>
              </a:rPr>
              <a:t>Digital 5v 2A Switching Power Supply</a:t>
            </a:r>
            <a:endParaRPr sz="2000"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584200" indent="-457200">
              <a:buClr>
                <a:srgbClr val="FCE5CD"/>
              </a:buClr>
              <a:buSzPts val="1600"/>
              <a:buFont typeface="+mj-lt"/>
              <a:buAutoNum type="arabicParenR"/>
            </a:pPr>
            <a:r>
              <a:rPr lang="en-US" sz="2000" b="1" dirty="0">
                <a:solidFill>
                  <a:srgbClr val="FCE5CD"/>
                </a:solidFill>
              </a:rPr>
              <a:t>Breadboard</a:t>
            </a:r>
            <a:endParaRPr sz="2000"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584200" indent="-457200">
              <a:buClr>
                <a:srgbClr val="FCE5CD"/>
              </a:buClr>
              <a:buSzPts val="1600"/>
              <a:buFont typeface="+mj-lt"/>
              <a:buAutoNum type="arabicParenR"/>
            </a:pPr>
            <a:r>
              <a:rPr lang="en-US" sz="2000" b="1" dirty="0">
                <a:solidFill>
                  <a:srgbClr val="FCE5CD"/>
                </a:solidFill>
              </a:rPr>
              <a:t>Necessary wires &amp; Others</a:t>
            </a:r>
            <a:endParaRPr sz="2000" b="1" dirty="0">
              <a:solidFill>
                <a:srgbClr val="FCE5CD"/>
              </a:solidFill>
              <a:latin typeface="Lato"/>
              <a:ea typeface="Lato"/>
              <a:cs typeface="Lato"/>
              <a:sym typeface="Lato"/>
            </a:endParaRPr>
          </a:p>
          <a:p>
            <a:pPr marL="584200" indent="-457200">
              <a:buClr>
                <a:srgbClr val="FCE5CD"/>
              </a:buClr>
              <a:buSzPts val="1600"/>
              <a:buFont typeface="+mj-lt"/>
              <a:buAutoNum type="arabicParenR"/>
            </a:pPr>
            <a:r>
              <a:rPr lang="en-US" sz="2000" b="1" dirty="0">
                <a:solidFill>
                  <a:srgbClr val="FCE5CD"/>
                </a:solidFill>
              </a:rPr>
              <a:t>Hard Board </a:t>
            </a:r>
          </a:p>
        </p:txBody>
      </p:sp>
    </p:spTree>
    <p:extLst>
      <p:ext uri="{BB962C8B-B14F-4D97-AF65-F5344CB8AC3E}">
        <p14:creationId xmlns:p14="http://schemas.microsoft.com/office/powerpoint/2010/main" val="143067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73;p18">
            <a:extLst>
              <a:ext uri="{FF2B5EF4-FFF2-40B4-BE49-F238E27FC236}">
                <a16:creationId xmlns:a16="http://schemas.microsoft.com/office/drawing/2014/main" id="{0ECFB628-0A24-14EE-EE7F-32899A5CEC1F}"/>
              </a:ext>
            </a:extLst>
          </p:cNvPr>
          <p:cNvSpPr txBox="1"/>
          <p:nvPr/>
        </p:nvSpPr>
        <p:spPr>
          <a:xfrm>
            <a:off x="1053852" y="685800"/>
            <a:ext cx="4176464" cy="904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5245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C78D8"/>
              </a:buClr>
              <a:buSzPts val="2100"/>
              <a:buFont typeface="Wingdings" panose="05000000000000000000" pitchFamily="2" charset="2"/>
              <a:buChar char="v"/>
            </a:pPr>
            <a:r>
              <a:rPr lang="en" sz="3200" b="1" dirty="0">
                <a:solidFill>
                  <a:schemeClr val="tx1">
                    <a:lumMod val="95000"/>
                  </a:schemeClr>
                </a:solidFill>
              </a:rPr>
              <a:t>Arduino UNO</a:t>
            </a:r>
            <a:endParaRPr sz="3200" dirty="0">
              <a:solidFill>
                <a:schemeClr val="tx1">
                  <a:lumMod val="9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05444F4-F6D4-4BAE-211A-DB463A239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396" y="1170590"/>
            <a:ext cx="6591381" cy="494639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4BC31B6-4353-A381-12A6-7166EE227DE1}"/>
              </a:ext>
            </a:extLst>
          </p:cNvPr>
          <p:cNvSpPr/>
          <p:nvPr/>
        </p:nvSpPr>
        <p:spPr>
          <a:xfrm>
            <a:off x="1018193" y="1988840"/>
            <a:ext cx="7729807" cy="509370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0" i="0" dirty="0">
                <a:effectLst/>
                <a:latin typeface="Arial" panose="020B0604020202020204" pitchFamily="34" charset="0"/>
              </a:rPr>
              <a:t>The </a:t>
            </a:r>
            <a:r>
              <a:rPr lang="en-US" sz="2000" b="1" i="0" dirty="0">
                <a:effectLst/>
                <a:latin typeface="Arial" panose="020B0604020202020204" pitchFamily="34" charset="0"/>
              </a:rPr>
              <a:t>Arduino Uno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 is an open source</a:t>
            </a:r>
            <a:endParaRPr lang="en-US" sz="2000" b="0" i="0" strike="noStrike" dirty="0">
              <a:effectLst/>
              <a:latin typeface="Arial" panose="020B0604020202020204" pitchFamily="34" charset="0"/>
            </a:endParaRPr>
          </a:p>
          <a:p>
            <a:r>
              <a:rPr lang="en-US" sz="2000" b="0" i="0" dirty="0">
                <a:effectLst/>
                <a:latin typeface="Arial" panose="020B0604020202020204" pitchFamily="34" charset="0"/>
              </a:rPr>
              <a:t>      microcontroller board based on the</a:t>
            </a:r>
          </a:p>
          <a:p>
            <a:r>
              <a:rPr lang="en-US" sz="2000" dirty="0">
                <a:latin typeface="Arial" panose="020B0604020202020204" pitchFamily="34" charset="0"/>
              </a:rPr>
              <a:t>      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Microchip at mega 328P microcontroller and</a:t>
            </a:r>
          </a:p>
          <a:p>
            <a:r>
              <a:rPr lang="en-US" sz="2000" dirty="0">
                <a:latin typeface="Arial" panose="020B0604020202020204" pitchFamily="34" charset="0"/>
              </a:rPr>
              <a:t>     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developed by </a:t>
            </a:r>
            <a:r>
              <a:rPr lang="en-US" sz="2000" dirty="0">
                <a:latin typeface="Arial" panose="020B0604020202020204" pitchFamily="34" charset="0"/>
              </a:rPr>
              <a:t>Arduino.</a:t>
            </a:r>
            <a:endParaRPr lang="en-US" sz="2000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</a:endParaRPr>
          </a:p>
          <a:p>
            <a:endParaRPr lang="en-US" sz="2000" b="0" cap="none" spc="0" dirty="0">
              <a:ln w="0"/>
              <a:solidFill>
                <a:schemeClr val="tx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</a:endParaRPr>
          </a:p>
          <a:p>
            <a:pPr marL="596900" indent="-342900" rtl="0">
              <a:spcBef>
                <a:spcPts val="0"/>
              </a:spcBef>
              <a:spcAft>
                <a:spcPts val="1300"/>
              </a:spcAft>
              <a:buFont typeface="Wingdings" panose="05000000000000000000" pitchFamily="2" charset="2"/>
              <a:buChar char="v"/>
            </a:pPr>
            <a:r>
              <a:rPr lang="en-US" sz="20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This system is capable of finding the empty </a:t>
            </a:r>
          </a:p>
          <a:p>
            <a:pPr marL="254000" rtl="0">
              <a:spcBef>
                <a:spcPts val="0"/>
              </a:spcBef>
              <a:spcAft>
                <a:spcPts val="1300"/>
              </a:spcAft>
            </a:pPr>
            <a:r>
              <a:rPr lang="en-US" sz="20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    slots that are available for parking </a:t>
            </a:r>
          </a:p>
          <a:p>
            <a:pPr marL="254000" rtl="0">
              <a:spcBef>
                <a:spcPts val="0"/>
              </a:spcBef>
              <a:spcAft>
                <a:spcPts val="1300"/>
              </a:spcAft>
            </a:pPr>
            <a:r>
              <a:rPr lang="en-US" sz="20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    automatically. If the slot is empty in the </a:t>
            </a:r>
          </a:p>
          <a:p>
            <a:pPr marL="254000" rtl="0">
              <a:spcBef>
                <a:spcPts val="0"/>
              </a:spcBef>
              <a:spcAft>
                <a:spcPts val="1300"/>
              </a:spcAft>
            </a:pPr>
            <a:r>
              <a:rPr lang="en-US" sz="20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    automated car parking the new vehicles are allowed </a:t>
            </a:r>
          </a:p>
          <a:p>
            <a:pPr marL="254000" rtl="0">
              <a:spcBef>
                <a:spcPts val="0"/>
              </a:spcBef>
              <a:spcAft>
                <a:spcPts val="1300"/>
              </a:spcAft>
            </a:pPr>
            <a:r>
              <a:rPr lang="en-US" sz="20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   to enter the parking else the entrance is blocked by using    </a:t>
            </a:r>
          </a:p>
          <a:p>
            <a:pPr marL="254000" rtl="0">
              <a:spcBef>
                <a:spcPts val="0"/>
              </a:spcBef>
              <a:spcAft>
                <a:spcPts val="1300"/>
              </a:spcAft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</a:rPr>
              <a:t>     A</a:t>
            </a:r>
            <a:r>
              <a:rPr lang="en-US" sz="20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rduino UNO.</a:t>
            </a:r>
            <a:endParaRPr lang="en-US" sz="2000" b="0" dirty="0">
              <a:solidFill>
                <a:schemeClr val="tx1">
                  <a:lumMod val="95000"/>
                </a:schemeClr>
              </a:solidFill>
              <a:effectLst/>
            </a:endParaRPr>
          </a:p>
          <a:p>
            <a:br>
              <a:rPr lang="en-US" sz="2000" dirty="0">
                <a:solidFill>
                  <a:schemeClr val="tx1">
                    <a:lumMod val="95000"/>
                  </a:schemeClr>
                </a:solidFill>
              </a:rPr>
            </a:br>
            <a:endParaRPr lang="en-US" sz="2000" b="0" cap="none" spc="0" dirty="0">
              <a:ln w="0"/>
              <a:solidFill>
                <a:schemeClr val="tx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373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B94460A-FEEF-96D9-0DCD-B9A359C3A0CA}"/>
              </a:ext>
            </a:extLst>
          </p:cNvPr>
          <p:cNvSpPr txBox="1"/>
          <p:nvPr/>
        </p:nvSpPr>
        <p:spPr>
          <a:xfrm>
            <a:off x="837828" y="980728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25450">
              <a:buClr>
                <a:srgbClr val="1155CC"/>
              </a:buClr>
              <a:buSzPts val="3100"/>
              <a:buFont typeface="Lato"/>
              <a:buChar char="❖"/>
            </a:pPr>
            <a:r>
              <a:rPr lang="en-US" sz="2400" b="1" i="0" u="none" strike="noStrike" dirty="0">
                <a:effectLst/>
                <a:latin typeface="Open Sans" panose="020B0606030504020204" pitchFamily="34" charset="0"/>
              </a:rPr>
              <a:t>Alphanumeric LCD Display 20x4</a:t>
            </a:r>
          </a:p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100"/>
              <a:buFont typeface="Lato"/>
              <a:buChar char="❖"/>
            </a:pPr>
            <a:endParaRPr lang="en-US" sz="2400" b="1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C144DF8-B015-9923-4CF5-4B72A07A54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460" y="2924944"/>
            <a:ext cx="5367870" cy="295232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24DDBE8-6514-EFA8-6C11-9E0739C49A14}"/>
              </a:ext>
            </a:extLst>
          </p:cNvPr>
          <p:cNvSpPr/>
          <p:nvPr/>
        </p:nvSpPr>
        <p:spPr>
          <a:xfrm>
            <a:off x="981844" y="1916832"/>
            <a:ext cx="10749802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400" b="0" i="0" u="none" strike="noStrike" dirty="0" err="1">
                <a:solidFill>
                  <a:schemeClr val="tx1">
                    <a:lumMod val="95000"/>
                  </a:schemeClr>
                </a:solidFill>
                <a:effectLst/>
                <a:latin typeface="Roboto" pitchFamily="2" charset="0"/>
              </a:rPr>
              <a:t>Raystar</a:t>
            </a:r>
            <a:r>
              <a:rPr lang="en-US" sz="2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Roboto" pitchFamily="2" charset="0"/>
              </a:rPr>
              <a:t> provides various LED backlight combinations for RC2004B 20x4 LCD</a:t>
            </a:r>
          </a:p>
          <a:p>
            <a:r>
              <a:rPr lang="en-US" sz="2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Roboto" pitchFamily="2" charset="0"/>
              </a:rPr>
              <a:t>module, such as yellow-green and white. You can choose module with LED </a:t>
            </a:r>
          </a:p>
          <a:p>
            <a:r>
              <a:rPr lang="en-US" sz="2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Roboto" pitchFamily="2" charset="0"/>
              </a:rPr>
              <a:t>backlight or without it. </a:t>
            </a:r>
          </a:p>
          <a:p>
            <a:r>
              <a:rPr lang="en-US" sz="2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Roboto" pitchFamily="2" charset="0"/>
              </a:rPr>
              <a:t>LED backlight can be driven </a:t>
            </a:r>
          </a:p>
          <a:p>
            <a:r>
              <a:rPr lang="en-US" sz="2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Roboto" pitchFamily="2" charset="0"/>
              </a:rPr>
              <a:t>By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Roboto" pitchFamily="2" charset="0"/>
              </a:rPr>
              <a:t> </a:t>
            </a:r>
            <a:r>
              <a:rPr lang="en-US" sz="2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Roboto" pitchFamily="2" charset="0"/>
              </a:rPr>
              <a:t>PIN1, PIN2, PIN15, PIN16 or </a:t>
            </a:r>
          </a:p>
          <a:p>
            <a:r>
              <a:rPr lang="en-US" sz="2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Roboto" pitchFamily="2" charset="0"/>
              </a:rPr>
              <a:t>A and K. </a:t>
            </a:r>
            <a:endParaRPr lang="en-US" sz="2400" b="0" cap="none" spc="0" dirty="0">
              <a:ln w="0"/>
              <a:solidFill>
                <a:schemeClr val="tx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8D4B6D-9AF6-38BC-9B5A-C1E1D556C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2048654"/>
            <a:ext cx="5832648" cy="38884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928E38-32B3-C682-8FCC-A0B5A15C27DA}"/>
              </a:ext>
            </a:extLst>
          </p:cNvPr>
          <p:cNvSpPr/>
          <p:nvPr/>
        </p:nvSpPr>
        <p:spPr>
          <a:xfrm>
            <a:off x="1341884" y="1052736"/>
            <a:ext cx="575420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v"/>
            </a:pPr>
            <a:r>
              <a:rPr lang="en-US" sz="2400" b="1" i="0" dirty="0">
                <a:effectLst/>
                <a:latin typeface="roboto" pitchFamily="2" charset="0"/>
              </a:rPr>
              <a:t>I2C 16x2 Arduino LCD Display Module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F89A98-BD61-723A-C489-6ED7806F2652}"/>
              </a:ext>
            </a:extLst>
          </p:cNvPr>
          <p:cNvSpPr/>
          <p:nvPr/>
        </p:nvSpPr>
        <p:spPr>
          <a:xfrm>
            <a:off x="5826966" y="3284984"/>
            <a:ext cx="603421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</a:rPr>
              <a:t>T</a:t>
            </a:r>
            <a:r>
              <a:rPr lang="en-US" sz="2000" b="1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o display the parking status we are using a  </a:t>
            </a:r>
          </a:p>
          <a:p>
            <a:pPr algn="ctr"/>
            <a:r>
              <a:rPr lang="en-US" sz="2000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</a:rPr>
              <a:t>12C </a:t>
            </a:r>
            <a:r>
              <a:rPr lang="en-US" sz="2000" b="1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16x2 Arduino LCD Display Module </a:t>
            </a:r>
            <a:endParaRPr lang="en-US" sz="2000" b="1" cap="none" spc="0" dirty="0">
              <a:ln w="0"/>
              <a:solidFill>
                <a:schemeClr val="tx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0894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tf02804846_win32</Template>
  <TotalTime>317</TotalTime>
  <Words>574</Words>
  <Application>Microsoft Office PowerPoint</Application>
  <PresentationFormat>Custom</PresentationFormat>
  <Paragraphs>124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0" baseType="lpstr">
      <vt:lpstr>Alien Encounters Solid</vt:lpstr>
      <vt:lpstr>Arial</vt:lpstr>
      <vt:lpstr>azo-sans-web</vt:lpstr>
      <vt:lpstr>Consolas</vt:lpstr>
      <vt:lpstr>Corbel</vt:lpstr>
      <vt:lpstr>Lato</vt:lpstr>
      <vt:lpstr>Open Sans</vt:lpstr>
      <vt:lpstr>proxima nova</vt:lpstr>
      <vt:lpstr>Roboto</vt:lpstr>
      <vt:lpstr>Roboto</vt:lpstr>
      <vt:lpstr>Transformers Solid</vt:lpstr>
      <vt:lpstr>Wingdings</vt:lpstr>
      <vt:lpstr>Chalkboard 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Sowpnil Roy</dc:creator>
  <cp:lastModifiedBy>Sowpnil Roy</cp:lastModifiedBy>
  <cp:revision>4</cp:revision>
  <dcterms:created xsi:type="dcterms:W3CDTF">2022-12-14T15:06:27Z</dcterms:created>
  <dcterms:modified xsi:type="dcterms:W3CDTF">2022-12-15T06:13:29Z</dcterms:modified>
</cp:coreProperties>
</file>

<file path=docProps/thumbnail.jpeg>
</file>